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72" autoAdjust="0"/>
  </p:normalViewPr>
  <p:slideViewPr>
    <p:cSldViewPr snapToGrid="0" snapToObjects="1">
      <p:cViewPr varScale="1">
        <p:scale>
          <a:sx n="73" d="100"/>
          <a:sy n="73" d="100"/>
        </p:scale>
        <p:origin x="17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247F9-53C3-467C-B602-7D46F4BB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002" y="5335446"/>
            <a:ext cx="9131042" cy="2519231"/>
          </a:xfrm>
          <a:solidFill>
            <a:schemeClr val="bg2"/>
          </a:solidFill>
        </p:spPr>
        <p:txBody>
          <a:bodyPr numCol="7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dirty="0"/>
              <a:t>**Keeping this list here for reference in case you want to add, takeaway, or change any….These are all from the top 50 words of Data Scientist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data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degree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analysis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business</a:t>
            </a:r>
          </a:p>
          <a:p>
            <a:pPr>
              <a:lnSpc>
                <a:spcPct val="100000"/>
              </a:lnSpc>
            </a:pPr>
            <a:r>
              <a:rPr lang="en-US" sz="1050" dirty="0" err="1">
                <a:highlight>
                  <a:srgbClr val="FFFF00"/>
                </a:highlight>
              </a:rPr>
              <a:t>sql</a:t>
            </a:r>
            <a:endParaRPr lang="en-US" sz="105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sz="1050" dirty="0"/>
              <a:t>management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bachelors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tools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support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written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excel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information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systems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science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computer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analyze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technical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tableau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complex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identify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statistical</a:t>
            </a:r>
          </a:p>
          <a:p>
            <a:pPr>
              <a:lnSpc>
                <a:spcPct val="100000"/>
              </a:lnSpc>
            </a:pPr>
            <a:r>
              <a:rPr lang="en-US" sz="1050" dirty="0" err="1"/>
              <a:t>andor</a:t>
            </a:r>
            <a:endParaRPr lang="en-US" sz="1050" dirty="0"/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python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multiple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processes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design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understanding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maintain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must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performance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research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verbal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results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insights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internal</a:t>
            </a:r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xcel">
            <a:extLst>
              <a:ext uri="{FF2B5EF4-FFF2-40B4-BE49-F238E27FC236}">
                <a16:creationId xmlns:a16="http://schemas.microsoft.com/office/drawing/2014/main" id="{20A05D92-DB9E-49E9-B692-6209DF5F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1" b="89820" l="9967" r="90365">
                        <a14:foregroundMark x1="58472" y1="47904" x2="58472" y2="47904"/>
                        <a14:foregroundMark x1="69103" y1="49102" x2="69103" y2="49102"/>
                        <a14:foregroundMark x1="77741" y1="43114" x2="77741" y2="43114"/>
                        <a14:foregroundMark x1="85050" y1="44311" x2="85050" y2="44311"/>
                        <a14:foregroundMark x1="90365" y1="40120" x2="90365" y2="40120"/>
                        <a14:foregroundMark x1="38206" y1="33533" x2="38206" y2="33533"/>
                        <a14:foregroundMark x1="38870" y1="38922" x2="38870" y2="38922"/>
                        <a14:foregroundMark x1="37874" y1="47904" x2="37874" y2="47904"/>
                        <a14:foregroundMark x1="38206" y1="55689" x2="38206" y2="55689"/>
                        <a14:foregroundMark x1="38206" y1="63473" x2="38206" y2="63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0" y="3336382"/>
            <a:ext cx="2277575" cy="12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bleau logo">
            <a:extLst>
              <a:ext uri="{FF2B5EF4-FFF2-40B4-BE49-F238E27FC236}">
                <a16:creationId xmlns:a16="http://schemas.microsoft.com/office/drawing/2014/main" id="{A22D3084-714B-4AF6-B305-031FE3D5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98" y="3753823"/>
            <a:ext cx="2750162" cy="10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8" y="2899913"/>
            <a:ext cx="914400" cy="914400"/>
          </a:xfrm>
          <a:prstGeom prst="rect">
            <a:avLst/>
          </a:prstGeom>
        </p:spPr>
      </p:pic>
      <p:pic>
        <p:nvPicPr>
          <p:cNvPr id="12" name="Graphic 11" descr="Teacher">
            <a:extLst>
              <a:ext uri="{FF2B5EF4-FFF2-40B4-BE49-F238E27FC236}">
                <a16:creationId xmlns:a16="http://schemas.microsoft.com/office/drawing/2014/main" id="{46A6DD1A-9C67-4A4C-BFEF-276995372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4733" y="1812264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60305" y="396820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6294" y="262674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4784248" y="37684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3800367" y="2470560"/>
            <a:ext cx="144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2837936" y="3439284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200400" y="472871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4503519" y="4488756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 (prob need pic)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1135</Words>
  <Application>Microsoft Office PowerPoint</Application>
  <PresentationFormat>On-screen Show (4:3)</PresentationFormat>
  <Paragraphs>351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50</cp:revision>
  <cp:lastPrinted>2019-10-24T03:28:30Z</cp:lastPrinted>
  <dcterms:created xsi:type="dcterms:W3CDTF">2019-10-24T00:24:41Z</dcterms:created>
  <dcterms:modified xsi:type="dcterms:W3CDTF">2019-10-27T04:01:49Z</dcterms:modified>
</cp:coreProperties>
</file>